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298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292" r:id="rId16"/>
    <p:sldId id="306" r:id="rId17"/>
    <p:sldId id="307" r:id="rId18"/>
    <p:sldId id="308" r:id="rId19"/>
    <p:sldId id="309" r:id="rId20"/>
    <p:sldId id="271" r:id="rId21"/>
    <p:sldId id="31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150" autoAdjust="0"/>
  </p:normalViewPr>
  <p:slideViewPr>
    <p:cSldViewPr snapToGrid="0" snapToObjects="1">
      <p:cViewPr varScale="1">
        <p:scale>
          <a:sx n="80" d="100"/>
          <a:sy n="80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A0399AA7-E487-4098-A7B6-A7613C75DF00}"/>
    <pc:docChg chg="undo custSel addSld delSld modSld sldOrd">
      <pc:chgData name="Sowers, Kerri L." userId="1cb301ef-3310-4414-99e8-f37ddf071a05" providerId="ADAL" clId="{A0399AA7-E487-4098-A7B6-A7613C75DF00}" dt="2022-11-03T18:40:36.640" v="1665" actId="20577"/>
      <pc:docMkLst>
        <pc:docMk/>
      </pc:docMkLst>
      <pc:sldChg chg="del">
        <pc:chgData name="Sowers, Kerri L." userId="1cb301ef-3310-4414-99e8-f37ddf071a05" providerId="ADAL" clId="{A0399AA7-E487-4098-A7B6-A7613C75DF00}" dt="2022-11-03T18:09:25.686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A0399AA7-E487-4098-A7B6-A7613C75DF00}" dt="2022-11-03T18:11:13.970" v="108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A0399AA7-E487-4098-A7B6-A7613C75DF00}" dt="2022-11-03T18:12:05.040" v="119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A0399AA7-E487-4098-A7B6-A7613C75DF00}" dt="2022-11-03T18:12:37.387" v="121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A0399AA7-E487-4098-A7B6-A7613C75DF00}" dt="2022-11-03T18:17:03.027" v="337" actId="47"/>
        <pc:sldMkLst>
          <pc:docMk/>
          <pc:sldMk cId="1572075156" sldId="264"/>
        </pc:sldMkLst>
      </pc:sldChg>
      <pc:sldChg chg="del">
        <pc:chgData name="Sowers, Kerri L." userId="1cb301ef-3310-4414-99e8-f37ddf071a05" providerId="ADAL" clId="{A0399AA7-E487-4098-A7B6-A7613C75DF00}" dt="2022-11-03T18:10:21.142" v="34" actId="47"/>
        <pc:sldMkLst>
          <pc:docMk/>
          <pc:sldMk cId="229690995" sldId="265"/>
        </pc:sldMkLst>
      </pc:sldChg>
      <pc:sldChg chg="del">
        <pc:chgData name="Sowers, Kerri L." userId="1cb301ef-3310-4414-99e8-f37ddf071a05" providerId="ADAL" clId="{A0399AA7-E487-4098-A7B6-A7613C75DF00}" dt="2022-11-03T18:30:03.311" v="577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A0399AA7-E487-4098-A7B6-A7613C75DF00}" dt="2022-11-03T18:16:38.704" v="331" actId="47"/>
        <pc:sldMkLst>
          <pc:docMk/>
          <pc:sldMk cId="1899141991" sldId="269"/>
        </pc:sldMkLst>
      </pc:sldChg>
      <pc:sldChg chg="modSp mod modTransition modNotesTx">
        <pc:chgData name="Sowers, Kerri L." userId="1cb301ef-3310-4414-99e8-f37ddf071a05" providerId="ADAL" clId="{A0399AA7-E487-4098-A7B6-A7613C75DF00}" dt="2022-11-03T18:39:18.651" v="1644" actId="1076"/>
        <pc:sldMkLst>
          <pc:docMk/>
          <pc:sldMk cId="1493530216" sldId="271"/>
        </pc:sldMkLst>
        <pc:spChg chg="mod">
          <ac:chgData name="Sowers, Kerri L." userId="1cb301ef-3310-4414-99e8-f37ddf071a05" providerId="ADAL" clId="{A0399AA7-E487-4098-A7B6-A7613C75DF00}" dt="2022-11-03T18:39:18.651" v="1644" actId="1076"/>
          <ac:spMkLst>
            <pc:docMk/>
            <pc:sldMk cId="1493530216" sldId="271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39:10.459" v="1643" actId="27636"/>
          <ac:spMkLst>
            <pc:docMk/>
            <pc:sldMk cId="1493530216" sldId="27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A0399AA7-E487-4098-A7B6-A7613C75DF00}" dt="2022-11-03T18:30:32.617" v="621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A0399AA7-E487-4098-A7B6-A7613C75DF00}" dt="2022-11-03T18:24:12.948" v="345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A0399AA7-E487-4098-A7B6-A7613C75DF00}" dt="2022-11-03T18:16:41.085" v="332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A0399AA7-E487-4098-A7B6-A7613C75DF00}" dt="2022-11-03T18:11:54.843" v="118" actId="14100"/>
        <pc:sldMkLst>
          <pc:docMk/>
          <pc:sldMk cId="1588118342" sldId="291"/>
        </pc:sldMkLst>
        <pc:spChg chg="del mod">
          <ac:chgData name="Sowers, Kerri L." userId="1cb301ef-3310-4414-99e8-f37ddf071a05" providerId="ADAL" clId="{A0399AA7-E487-4098-A7B6-A7613C75DF00}" dt="2022-11-03T18:11:43.385" v="113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A0399AA7-E487-4098-A7B6-A7613C75DF00}" dt="2022-11-03T18:11:46.023" v="115" actId="478"/>
          <ac:spMkLst>
            <pc:docMk/>
            <pc:sldMk cId="1588118342" sldId="291"/>
            <ac:spMk id="4" creationId="{00716F34-F6EF-63DB-EBEF-8B88448B922A}"/>
          </ac:spMkLst>
        </pc:spChg>
        <pc:picChg chg="mod">
          <ac:chgData name="Sowers, Kerri L." userId="1cb301ef-3310-4414-99e8-f37ddf071a05" providerId="ADAL" clId="{A0399AA7-E487-4098-A7B6-A7613C75DF00}" dt="2022-11-03T18:11:54.843" v="118" actId="14100"/>
          <ac:picMkLst>
            <pc:docMk/>
            <pc:sldMk cId="1588118342" sldId="291"/>
            <ac:picMk id="10" creationId="{4C567928-2B54-4D7A-A356-423D98BDD3C0}"/>
          </ac:picMkLst>
        </pc:picChg>
      </pc:sldChg>
      <pc:sldChg chg="add del">
        <pc:chgData name="Sowers, Kerri L." userId="1cb301ef-3310-4414-99e8-f37ddf071a05" providerId="ADAL" clId="{A0399AA7-E487-4098-A7B6-A7613C75DF00}" dt="2022-11-03T18:16:51.664" v="335"/>
        <pc:sldMkLst>
          <pc:docMk/>
          <pc:sldMk cId="1018306340" sldId="292"/>
        </pc:sldMkLst>
      </pc:sldChg>
      <pc:sldChg chg="del">
        <pc:chgData name="Sowers, Kerri L." userId="1cb301ef-3310-4414-99e8-f37ddf071a05" providerId="ADAL" clId="{A0399AA7-E487-4098-A7B6-A7613C75DF00}" dt="2022-11-03T18:16:35.481" v="330" actId="47"/>
        <pc:sldMkLst>
          <pc:docMk/>
          <pc:sldMk cId="3761723843" sldId="293"/>
        </pc:sldMkLst>
      </pc:sldChg>
      <pc:sldChg chg="del">
        <pc:chgData name="Sowers, Kerri L." userId="1cb301ef-3310-4414-99e8-f37ddf071a05" providerId="ADAL" clId="{A0399AA7-E487-4098-A7B6-A7613C75DF00}" dt="2022-11-03T18:34:32.604" v="1310" actId="47"/>
        <pc:sldMkLst>
          <pc:docMk/>
          <pc:sldMk cId="3474482228" sldId="294"/>
        </pc:sldMkLst>
      </pc:sldChg>
      <pc:sldChg chg="del">
        <pc:chgData name="Sowers, Kerri L." userId="1cb301ef-3310-4414-99e8-f37ddf071a05" providerId="ADAL" clId="{A0399AA7-E487-4098-A7B6-A7613C75DF00}" dt="2022-11-03T18:09:53.063" v="29" actId="47"/>
        <pc:sldMkLst>
          <pc:docMk/>
          <pc:sldMk cId="3527502791" sldId="295"/>
        </pc:sldMkLst>
      </pc:sldChg>
      <pc:sldChg chg="modSp add mod">
        <pc:chgData name="Sowers, Kerri L." userId="1cb301ef-3310-4414-99e8-f37ddf071a05" providerId="ADAL" clId="{A0399AA7-E487-4098-A7B6-A7613C75DF00}" dt="2022-11-03T18:09:31.734" v="12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A0399AA7-E487-4098-A7B6-A7613C75DF00}" dt="2022-11-03T18:09:31.734" v="12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A0399AA7-E487-4098-A7B6-A7613C75DF00}" dt="2022-11-03T18:09:50.857" v="28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A0399AA7-E487-4098-A7B6-A7613C75DF00}" dt="2022-11-03T18:09:50.857" v="28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A0399AA7-E487-4098-A7B6-A7613C75DF00}" dt="2022-11-03T18:09:57.989" v="30"/>
        <pc:sldMkLst>
          <pc:docMk/>
          <pc:sldMk cId="734720487" sldId="298"/>
        </pc:sldMkLst>
      </pc:sldChg>
      <pc:sldChg chg="modSp add mod">
        <pc:chgData name="Sowers, Kerri L." userId="1cb301ef-3310-4414-99e8-f37ddf071a05" providerId="ADAL" clId="{A0399AA7-E487-4098-A7B6-A7613C75DF00}" dt="2022-11-03T18:26:44.445" v="366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A0399AA7-E487-4098-A7B6-A7613C75DF00}" dt="2022-11-03T18:26:44.445" v="366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11:07.245" v="107" actId="27636"/>
        <pc:sldMkLst>
          <pc:docMk/>
          <pc:sldMk cId="4066556108" sldId="300"/>
        </pc:sldMkLst>
        <pc:spChg chg="mod">
          <ac:chgData name="Sowers, Kerri L." userId="1cb301ef-3310-4414-99e8-f37ddf071a05" providerId="ADAL" clId="{A0399AA7-E487-4098-A7B6-A7613C75DF00}" dt="2022-11-03T18:11:07.245" v="107" actId="27636"/>
          <ac:spMkLst>
            <pc:docMk/>
            <pc:sldMk cId="4066556108" sldId="300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40:28.589" v="1655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A0399AA7-E487-4098-A7B6-A7613C75DF00}" dt="2022-11-03T18:40:28.589" v="1655" actId="20577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12:55.958" v="146" actId="113"/>
          <ac:spMkLst>
            <pc:docMk/>
            <pc:sldMk cId="1161022805" sldId="301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A0399AA7-E487-4098-A7B6-A7613C75DF00}" dt="2022-11-03T18:13:14.069" v="147"/>
        <pc:sldMkLst>
          <pc:docMk/>
          <pc:sldMk cId="815530827" sldId="302"/>
        </pc:sldMkLst>
      </pc:sldChg>
      <pc:sldChg chg="modSp add mod">
        <pc:chgData name="Sowers, Kerri L." userId="1cb301ef-3310-4414-99e8-f37ddf071a05" providerId="ADAL" clId="{A0399AA7-E487-4098-A7B6-A7613C75DF00}" dt="2022-11-03T18:40:32.677" v="1660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A0399AA7-E487-4098-A7B6-A7613C75DF00}" dt="2022-11-03T18:40:32.677" v="1660" actId="20577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9:00.731" v="522" actId="20577"/>
          <ac:spMkLst>
            <pc:docMk/>
            <pc:sldMk cId="298937396" sldId="303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40:36.640" v="1665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A0399AA7-E487-4098-A7B6-A7613C75DF00}" dt="2022-11-03T18:40:36.640" v="1665" actId="20577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8:55.502" v="519" actId="20577"/>
          <ac:spMkLst>
            <pc:docMk/>
            <pc:sldMk cId="2105176167" sldId="304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A0399AA7-E487-4098-A7B6-A7613C75DF00}" dt="2022-11-03T18:16:47.133" v="334"/>
        <pc:sldMkLst>
          <pc:docMk/>
          <pc:sldMk cId="4282694038" sldId="305"/>
        </pc:sldMkLst>
      </pc:sldChg>
      <pc:sldChg chg="add">
        <pc:chgData name="Sowers, Kerri L." userId="1cb301ef-3310-4414-99e8-f37ddf071a05" providerId="ADAL" clId="{A0399AA7-E487-4098-A7B6-A7613C75DF00}" dt="2022-11-03T18:16:56.029" v="336"/>
        <pc:sldMkLst>
          <pc:docMk/>
          <pc:sldMk cId="4287392189" sldId="306"/>
        </pc:sldMkLst>
      </pc:sldChg>
      <pc:sldChg chg="modSp add mod">
        <pc:chgData name="Sowers, Kerri L." userId="1cb301ef-3310-4414-99e8-f37ddf071a05" providerId="ADAL" clId="{A0399AA7-E487-4098-A7B6-A7613C75DF00}" dt="2022-11-03T18:29:31.115" v="576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A0399AA7-E487-4098-A7B6-A7613C75DF00}" dt="2022-11-03T18:29:14.844" v="533" actId="20577"/>
          <ac:spMkLst>
            <pc:docMk/>
            <pc:sldMk cId="653076485" sldId="307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9:31.115" v="576" actId="20577"/>
          <ac:spMkLst>
            <pc:docMk/>
            <pc:sldMk cId="653076485" sldId="307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A0399AA7-E487-4098-A7B6-A7613C75DF00}" dt="2022-11-03T18:30:28.492" v="620" actId="20577"/>
        <pc:sldMkLst>
          <pc:docMk/>
          <pc:sldMk cId="2512679910" sldId="308"/>
        </pc:sldMkLst>
        <pc:spChg chg="mod">
          <ac:chgData name="Sowers, Kerri L." userId="1cb301ef-3310-4414-99e8-f37ddf071a05" providerId="ADAL" clId="{A0399AA7-E487-4098-A7B6-A7613C75DF00}" dt="2022-11-03T18:30:28.492" v="620" actId="20577"/>
          <ac:spMkLst>
            <pc:docMk/>
            <pc:sldMk cId="2512679910" sldId="308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A0399AA7-E487-4098-A7B6-A7613C75DF00}" dt="2022-11-03T18:34:28.367" v="1309" actId="14100"/>
        <pc:sldMkLst>
          <pc:docMk/>
          <pc:sldMk cId="763377319" sldId="309"/>
        </pc:sldMkLst>
        <pc:spChg chg="mod">
          <ac:chgData name="Sowers, Kerri L." userId="1cb301ef-3310-4414-99e8-f37ddf071a05" providerId="ADAL" clId="{A0399AA7-E487-4098-A7B6-A7613C75DF00}" dt="2022-11-03T18:31:01.213" v="644" actId="14100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34:28.367" v="1309" actId="14100"/>
          <ac:spMkLst>
            <pc:docMk/>
            <pc:sldMk cId="763377319" sldId="309"/>
            <ac:spMk id="3" creationId="{ADA8521D-115C-9444-34F4-0EA353389DD9}"/>
          </ac:spMkLst>
        </pc:spChg>
      </pc:sldChg>
      <pc:sldChg chg="add del">
        <pc:chgData name="Sowers, Kerri L." userId="1cb301ef-3310-4414-99e8-f37ddf071a05" providerId="ADAL" clId="{A0399AA7-E487-4098-A7B6-A7613C75DF00}" dt="2022-11-03T18:35:55.708" v="1350" actId="47"/>
        <pc:sldMkLst>
          <pc:docMk/>
          <pc:sldMk cId="3193926269" sldId="310"/>
        </pc:sldMkLst>
      </pc:sldChg>
      <pc:sldChg chg="add">
        <pc:chgData name="Sowers, Kerri L." userId="1cb301ef-3310-4414-99e8-f37ddf071a05" providerId="ADAL" clId="{A0399AA7-E487-4098-A7B6-A7613C75DF00}" dt="2022-11-03T18:24:10.410" v="344"/>
        <pc:sldMkLst>
          <pc:docMk/>
          <pc:sldMk cId="3335161761" sldId="311"/>
        </pc:sldMkLst>
      </pc:sldChg>
    </pc:docChg>
  </pc:docChgLst>
  <pc:docChgLst>
    <pc:chgData name="Sowers, Kerri L." userId="1cb301ef-3310-4414-99e8-f37ddf071a05" providerId="ADAL" clId="{4AFD70FA-18F9-4AAB-B8C1-D6E81DE6A15E}"/>
    <pc:docChg chg="custSel modSld">
      <pc:chgData name="Sowers, Kerri L." userId="1cb301ef-3310-4414-99e8-f37ddf071a05" providerId="ADAL" clId="{4AFD70FA-18F9-4AAB-B8C1-D6E81DE6A15E}" dt="2024-11-01T16:22:52.608" v="3" actId="27636"/>
      <pc:docMkLst>
        <pc:docMk/>
      </pc:docMkLst>
      <pc:sldChg chg="modSp mod">
        <pc:chgData name="Sowers, Kerri L." userId="1cb301ef-3310-4414-99e8-f37ddf071a05" providerId="ADAL" clId="{4AFD70FA-18F9-4AAB-B8C1-D6E81DE6A15E}" dt="2024-11-01T16:22:18.784" v="1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4AFD70FA-18F9-4AAB-B8C1-D6E81DE6A15E}" dt="2024-11-01T16:22:18.784" v="1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4AFD70FA-18F9-4AAB-B8C1-D6E81DE6A15E}" dt="2024-11-01T16:22:52.608" v="3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4AFD70FA-18F9-4AAB-B8C1-D6E81DE6A15E}" dt="2024-11-01T16:22:52.608" v="3" actId="27636"/>
          <ac:spMkLst>
            <pc:docMk/>
            <pc:sldMk cId="298937396" sldId="303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C698153D-C2B7-45C6-81B8-E59EF44BEAB3}"/>
    <pc:docChg chg="custSel modSld">
      <pc:chgData name="Sowers, Kerri L." userId="1cb301ef-3310-4414-99e8-f37ddf071a05" providerId="ADAL" clId="{C698153D-C2B7-45C6-81B8-E59EF44BEAB3}" dt="2023-11-05T01:01:15.610" v="91" actId="1076"/>
      <pc:docMkLst>
        <pc:docMk/>
      </pc:docMkLst>
      <pc:sldChg chg="modSp mod">
        <pc:chgData name="Sowers, Kerri L." userId="1cb301ef-3310-4414-99e8-f37ddf071a05" providerId="ADAL" clId="{C698153D-C2B7-45C6-81B8-E59EF44BEAB3}" dt="2023-11-05T00:58:55.680" v="1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C698153D-C2B7-45C6-81B8-E59EF44BEAB3}" dt="2023-11-05T00:58:55.680" v="1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C698153D-C2B7-45C6-81B8-E59EF44BEAB3}" dt="2023-11-04T23:57:38.090" v="11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C698153D-C2B7-45C6-81B8-E59EF44BEAB3}" dt="2023-11-04T23:57:38.090" v="11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C698153D-C2B7-45C6-81B8-E59EF44BEAB3}" dt="2023-11-05T00:59:05.252" v="17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C698153D-C2B7-45C6-81B8-E59EF44BEAB3}" dt="2023-11-05T00:59:05.252" v="17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C698153D-C2B7-45C6-81B8-E59EF44BEAB3}" dt="2023-11-05T00:59:27.235" v="21" actId="1076"/>
        <pc:sldMkLst>
          <pc:docMk/>
          <pc:sldMk cId="4066556108" sldId="300"/>
        </pc:sldMkLst>
        <pc:spChg chg="mod">
          <ac:chgData name="Sowers, Kerri L." userId="1cb301ef-3310-4414-99e8-f37ddf071a05" providerId="ADAL" clId="{C698153D-C2B7-45C6-81B8-E59EF44BEAB3}" dt="2023-11-05T00:59:25.163" v="20" actId="1076"/>
          <ac:spMkLst>
            <pc:docMk/>
            <pc:sldMk cId="4066556108" sldId="300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C698153D-C2B7-45C6-81B8-E59EF44BEAB3}" dt="2023-11-05T00:59:21.645" v="19" actId="732"/>
          <ac:picMkLst>
            <pc:docMk/>
            <pc:sldMk cId="4066556108" sldId="300"/>
            <ac:picMk id="4" creationId="{25372915-4D3C-445C-AF3A-E4E13BCF0150}"/>
          </ac:picMkLst>
        </pc:picChg>
        <pc:picChg chg="mod">
          <ac:chgData name="Sowers, Kerri L." userId="1cb301ef-3310-4414-99e8-f37ddf071a05" providerId="ADAL" clId="{C698153D-C2B7-45C6-81B8-E59EF44BEAB3}" dt="2023-11-05T00:59:27.235" v="21" actId="1076"/>
          <ac:picMkLst>
            <pc:docMk/>
            <pc:sldMk cId="4066556108" sldId="300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C698153D-C2B7-45C6-81B8-E59EF44BEAB3}" dt="2023-11-05T00:59:55.520" v="88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C698153D-C2B7-45C6-81B8-E59EF44BEAB3}" dt="2023-11-05T00:59:55.520" v="88" actId="20577"/>
          <ac:spMkLst>
            <pc:docMk/>
            <pc:sldMk cId="298937396" sldId="303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C698153D-C2B7-45C6-81B8-E59EF44BEAB3}" dt="2023-11-05T01:01:15.610" v="91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C698153D-C2B7-45C6-81B8-E59EF44BEAB3}" dt="2023-11-05T01:01:15.610" v="91" actId="1076"/>
          <ac:spMkLst>
            <pc:docMk/>
            <pc:sldMk cId="4287392189" sldId="306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C698153D-C2B7-45C6-81B8-E59EF44BEAB3}" dt="2023-11-05T01:01:11.271" v="90" actId="732"/>
          <ac:picMkLst>
            <pc:docMk/>
            <pc:sldMk cId="4287392189" sldId="306"/>
            <ac:picMk id="6" creationId="{9262BC69-7A38-43B5-94D7-B21BAC192A31}"/>
          </ac:picMkLst>
        </pc:picChg>
      </pc:sldChg>
    </pc:docChg>
  </pc:docChgLst>
  <pc:docChgLst>
    <pc:chgData name="Sowers, Kerri L." userId="1cb301ef-3310-4414-99e8-f37ddf071a05" providerId="ADAL" clId="{D684704D-213D-40E8-A8AA-F8046CF3FD3D}"/>
    <pc:docChg chg="custSel modSld">
      <pc:chgData name="Sowers, Kerri L." userId="1cb301ef-3310-4414-99e8-f37ddf071a05" providerId="ADAL" clId="{D684704D-213D-40E8-A8AA-F8046CF3FD3D}" dt="2024-09-19T18:22:17.574" v="55" actId="14100"/>
      <pc:docMkLst>
        <pc:docMk/>
      </pc:docMkLst>
      <pc:sldChg chg="modSp mod">
        <pc:chgData name="Sowers, Kerri L." userId="1cb301ef-3310-4414-99e8-f37ddf071a05" providerId="ADAL" clId="{D684704D-213D-40E8-A8AA-F8046CF3FD3D}" dt="2024-09-19T18:20:06.433" v="50" actId="255"/>
        <pc:sldMkLst>
          <pc:docMk/>
          <pc:sldMk cId="1493530216" sldId="271"/>
        </pc:sldMkLst>
        <pc:spChg chg="mod">
          <ac:chgData name="Sowers, Kerri L." userId="1cb301ef-3310-4414-99e8-f37ddf071a05" providerId="ADAL" clId="{D684704D-213D-40E8-A8AA-F8046CF3FD3D}" dt="2024-09-19T18:20:06.433" v="50" actId="255"/>
          <ac:spMkLst>
            <pc:docMk/>
            <pc:sldMk cId="1493530216" sldId="27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D684704D-213D-40E8-A8AA-F8046CF3FD3D}" dt="2024-09-19T18:18:34.888" v="10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D684704D-213D-40E8-A8AA-F8046CF3FD3D}" dt="2024-09-19T18:18:34.888" v="10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D684704D-213D-40E8-A8AA-F8046CF3FD3D}" dt="2024-09-19T18:18:49.135" v="21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D684704D-213D-40E8-A8AA-F8046CF3FD3D}" dt="2024-09-19T18:18:49.135" v="21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addSp delSp modSp mod">
        <pc:chgData name="Sowers, Kerri L." userId="1cb301ef-3310-4414-99e8-f37ddf071a05" providerId="ADAL" clId="{D684704D-213D-40E8-A8AA-F8046CF3FD3D}" dt="2024-09-19T18:22:17.574" v="55" actId="14100"/>
        <pc:sldMkLst>
          <pc:docMk/>
          <pc:sldMk cId="3335161761" sldId="311"/>
        </pc:sldMkLst>
        <pc:picChg chg="add mod">
          <ac:chgData name="Sowers, Kerri L." userId="1cb301ef-3310-4414-99e8-f37ddf071a05" providerId="ADAL" clId="{D684704D-213D-40E8-A8AA-F8046CF3FD3D}" dt="2024-09-19T18:22:17.574" v="55" actId="14100"/>
          <ac:picMkLst>
            <pc:docMk/>
            <pc:sldMk cId="3335161761" sldId="311"/>
            <ac:picMk id="2" creationId="{B8D0C6AA-E221-B59A-F0A1-D11D29262726}"/>
          </ac:picMkLst>
        </pc:picChg>
        <pc:picChg chg="del">
          <ac:chgData name="Sowers, Kerri L." userId="1cb301ef-3310-4414-99e8-f37ddf071a05" providerId="ADAL" clId="{D684704D-213D-40E8-A8AA-F8046CF3FD3D}" dt="2024-09-19T18:21:56.543" v="51" actId="478"/>
          <ac:picMkLst>
            <pc:docMk/>
            <pc:sldMk cId="3335161761" sldId="311"/>
            <ac:picMk id="6" creationId="{4FBA3289-FEE9-12F9-EFD3-65F7F2DE2C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5 (Tenure)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50867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4"/>
            <a:ext cx="10797347" cy="5121521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  <a:endParaRPr lang="en-US" sz="2800" dirty="0"/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5 (Tenure)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Separate vote for tenure and for promotion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separately for tenure and for promotion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751" y="2063"/>
            <a:ext cx="1237419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3" y="-25239"/>
            <a:ext cx="11564470" cy="1355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Next Steps: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FRC, Provost, &amp; President Recommendations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403413" y="1671211"/>
            <a:ext cx="1156447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All decisions go to the FRC, then Provost, then President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If you have a PRC member who is serving on the FRC, they will be recused from the discussion and vote at FRC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 program member (who was not on your PRC) is allowed to discuss and vote at the FRC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After the FRC vote and letter, the process will go the Provost and then the President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You may write a rebuttal letter after any level adds their letter (you have 3 days to submit)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3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330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65" y="1266138"/>
            <a:ext cx="4986241" cy="4868548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Recover (and hopefully celebrate!!)</a:t>
            </a:r>
          </a:p>
          <a:p>
            <a:r>
              <a:rPr lang="en-US" sz="3400" b="1" dirty="0"/>
              <a:t>Gap Year</a:t>
            </a:r>
          </a:p>
          <a:p>
            <a:r>
              <a:rPr lang="en-US" sz="3300" b="1" dirty="0"/>
              <a:t>Sixth Year Reconsideration Review File</a:t>
            </a:r>
          </a:p>
          <a:p>
            <a:pPr lvl="1"/>
            <a:r>
              <a:rPr lang="en-US" sz="3100" dirty="0"/>
              <a:t>Must have had a positive review at one of the levels</a:t>
            </a:r>
          </a:p>
          <a:p>
            <a:pPr lvl="1"/>
            <a:r>
              <a:rPr lang="en-US" sz="3100" dirty="0"/>
              <a:t>Notify Dean of resubmission at the start of the fall semester</a:t>
            </a:r>
          </a:p>
          <a:p>
            <a:pPr lvl="1"/>
            <a:r>
              <a:rPr lang="en-US" sz="3100" dirty="0"/>
              <a:t>Submit updated file in the fall of year 6 (mid-September)</a:t>
            </a:r>
          </a:p>
          <a:p>
            <a:pPr lvl="1"/>
            <a:r>
              <a:rPr lang="en-US" sz="3100" dirty="0"/>
              <a:t>Provide new evidence or improve documentation to correct areas that were deficient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0C6AA-E221-B59A-F0A1-D11D29262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64" y="-1"/>
            <a:ext cx="8376549" cy="6285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5 (Tenure)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5919"/>
            <a:ext cx="5760721" cy="454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5 file is due by 5pm on February 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Dean,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>
          <a:xfrm>
            <a:off x="0" y="0"/>
            <a:ext cx="12192000" cy="6795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tenure and promotion</a:t>
            </a:r>
          </a:p>
          <a:p>
            <a:r>
              <a:rPr lang="en-US" sz="3200" dirty="0"/>
              <a:t>Receive feedback from PRC, Dean, FRC, Provost, and President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799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67928-2B54-4D7A-A356-423D98BDD3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637" y="62886"/>
            <a:ext cx="9448186" cy="5794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2"/>
            <a:ext cx="9556297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</a:t>
            </a:r>
            <a:r>
              <a:rPr lang="en-US" sz="3200" b="1" dirty="0"/>
              <a:t>ACHIEVEMENT</a:t>
            </a:r>
            <a:r>
              <a:rPr lang="en-US" sz="3200" dirty="0"/>
              <a:t> of standards</a:t>
            </a:r>
          </a:p>
          <a:p>
            <a:endParaRPr lang="en-US" sz="3600" dirty="0"/>
          </a:p>
          <a:p>
            <a:r>
              <a:rPr lang="en-US" sz="3600" i="1" dirty="0"/>
              <a:t>Consider potential need for decoupling of tenure &amp; promotion in this file (Covid or other reason) 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9461335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11030430" cy="4931560"/>
          </a:xfrm>
          <a:solidFill>
            <a:schemeClr val="bg1">
              <a:alpha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10 total, except for 2019/2020 – Covid MOA (must cite)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Hybrid/Online course if they are part of your normal load</a:t>
            </a:r>
          </a:p>
          <a:p>
            <a:pPr lvl="2"/>
            <a:r>
              <a:rPr lang="en-US" sz="3200" dirty="0"/>
              <a:t>G course observation </a:t>
            </a:r>
            <a:r>
              <a:rPr lang="en-US" sz="3200" b="1" dirty="0"/>
              <a:t>required</a:t>
            </a:r>
            <a:r>
              <a:rPr lang="en-US" sz="3200" dirty="0"/>
              <a:t> </a:t>
            </a:r>
          </a:p>
          <a:p>
            <a:pPr lvl="1"/>
            <a:r>
              <a:rPr lang="en-US" sz="3600" dirty="0"/>
              <a:t>IDEA/small class instrument </a:t>
            </a:r>
          </a:p>
          <a:p>
            <a:pPr lvl="2"/>
            <a:r>
              <a:rPr lang="en-US" sz="3200" dirty="0"/>
              <a:t>Optional for spring 2020 – Covid MOA (must cite)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  <a:p>
            <a:pPr lvl="1"/>
            <a:r>
              <a:rPr lang="en-US" sz="32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910</Words>
  <Application>Microsoft Office PowerPoint</Application>
  <PresentationFormat>Widescreen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5 (Tenure)  Original content: CTLD 2020 Updates: Kerri Sowers Fall 2024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Fifth Year File Content</vt:lpstr>
      <vt:lpstr>Self-Evaluation</vt:lpstr>
      <vt:lpstr>Required Fifth Year File Content</vt:lpstr>
      <vt:lpstr>Required Fifth Year File Content</vt:lpstr>
      <vt:lpstr>Mistakes to Avoid</vt:lpstr>
      <vt:lpstr>More Mistakes to Avoid</vt:lpstr>
      <vt:lpstr>Uploading File Content</vt:lpstr>
      <vt:lpstr>Next Step: YR 5 (Tenure) Decision Year Program Review Committee (PRC) Vote</vt:lpstr>
      <vt:lpstr>Next Step: Dean Review</vt:lpstr>
      <vt:lpstr>Next Steps: FRC, Provost, &amp; President Recommendations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89</cp:revision>
  <dcterms:created xsi:type="dcterms:W3CDTF">2019-01-23T14:55:11Z</dcterms:created>
  <dcterms:modified xsi:type="dcterms:W3CDTF">2024-11-01T16:23:02Z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